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A603C9-BFF7-435F-B4C7-EEF08CD1D1A1}" v="5" dt="2024-02-10T19:23:11.6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414" autoAdjust="0"/>
  </p:normalViewPr>
  <p:slideViewPr>
    <p:cSldViewPr snapToGrid="0">
      <p:cViewPr varScale="1">
        <p:scale>
          <a:sx n="54" d="100"/>
          <a:sy n="54" d="100"/>
        </p:scale>
        <p:origin x="3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redith Engel" userId="584ccff6c896c099" providerId="LiveId" clId="{EDA603C9-BFF7-435F-B4C7-EEF08CD1D1A1}"/>
    <pc:docChg chg="undo custSel delSld modSld">
      <pc:chgData name="Meredith Engel" userId="584ccff6c896c099" providerId="LiveId" clId="{EDA603C9-BFF7-435F-B4C7-EEF08CD1D1A1}" dt="2024-02-10T19:23:13.099" v="796" actId="26606"/>
      <pc:docMkLst>
        <pc:docMk/>
      </pc:docMkLst>
      <pc:sldChg chg="modSp mod">
        <pc:chgData name="Meredith Engel" userId="584ccff6c896c099" providerId="LiveId" clId="{EDA603C9-BFF7-435F-B4C7-EEF08CD1D1A1}" dt="2024-02-10T18:52:19.420" v="11" actId="20577"/>
        <pc:sldMkLst>
          <pc:docMk/>
          <pc:sldMk cId="259095375" sldId="256"/>
        </pc:sldMkLst>
        <pc:spChg chg="mod">
          <ac:chgData name="Meredith Engel" userId="584ccff6c896c099" providerId="LiveId" clId="{EDA603C9-BFF7-435F-B4C7-EEF08CD1D1A1}" dt="2024-02-10T18:52:19.420" v="11" actId="20577"/>
          <ac:spMkLst>
            <pc:docMk/>
            <pc:sldMk cId="259095375" sldId="256"/>
            <ac:spMk id="2" creationId="{EB4785D9-DCC7-DD2E-3C61-7F6F9BC917D1}"/>
          </ac:spMkLst>
        </pc:spChg>
      </pc:sldChg>
      <pc:sldChg chg="addSp delSp modSp mod">
        <pc:chgData name="Meredith Engel" userId="584ccff6c896c099" providerId="LiveId" clId="{EDA603C9-BFF7-435F-B4C7-EEF08CD1D1A1}" dt="2024-02-10T19:23:13.099" v="796" actId="26606"/>
        <pc:sldMkLst>
          <pc:docMk/>
          <pc:sldMk cId="2055404269" sldId="257"/>
        </pc:sldMkLst>
        <pc:spChg chg="mod">
          <ac:chgData name="Meredith Engel" userId="584ccff6c896c099" providerId="LiveId" clId="{EDA603C9-BFF7-435F-B4C7-EEF08CD1D1A1}" dt="2024-02-10T18:53:02.946" v="134" actId="20577"/>
          <ac:spMkLst>
            <pc:docMk/>
            <pc:sldMk cId="2055404269" sldId="257"/>
            <ac:spMk id="3" creationId="{47449582-1CB4-07FE-C2B5-77C761CDF1C3}"/>
          </ac:spMkLst>
        </pc:spChg>
        <pc:spChg chg="del">
          <ac:chgData name="Meredith Engel" userId="584ccff6c896c099" providerId="LiveId" clId="{EDA603C9-BFF7-435F-B4C7-EEF08CD1D1A1}" dt="2024-02-10T19:11:33.607" v="784" actId="26606"/>
          <ac:spMkLst>
            <pc:docMk/>
            <pc:sldMk cId="2055404269" sldId="257"/>
            <ac:spMk id="19" creationId="{3F088236-D655-4F88-B238-E16762358025}"/>
          </ac:spMkLst>
        </pc:spChg>
        <pc:spChg chg="del">
          <ac:chgData name="Meredith Engel" userId="584ccff6c896c099" providerId="LiveId" clId="{EDA603C9-BFF7-435F-B4C7-EEF08CD1D1A1}" dt="2024-02-10T19:11:33.607" v="784" actId="26606"/>
          <ac:spMkLst>
            <pc:docMk/>
            <pc:sldMk cId="2055404269" sldId="257"/>
            <ac:spMk id="21" creationId="{3DAC0C92-199E-475C-9390-119A9B027276}"/>
          </ac:spMkLst>
        </pc:spChg>
        <pc:spChg chg="del">
          <ac:chgData name="Meredith Engel" userId="584ccff6c896c099" providerId="LiveId" clId="{EDA603C9-BFF7-435F-B4C7-EEF08CD1D1A1}" dt="2024-02-10T19:11:33.607" v="784" actId="26606"/>
          <ac:spMkLst>
            <pc:docMk/>
            <pc:sldMk cId="2055404269" sldId="257"/>
            <ac:spMk id="23" creationId="{C4CFB339-0ED8-4FE2-9EF1-6D1375B8499B}"/>
          </ac:spMkLst>
        </pc:spChg>
        <pc:spChg chg="del">
          <ac:chgData name="Meredith Engel" userId="584ccff6c896c099" providerId="LiveId" clId="{EDA603C9-BFF7-435F-B4C7-EEF08CD1D1A1}" dt="2024-02-10T19:11:33.607" v="784" actId="26606"/>
          <ac:spMkLst>
            <pc:docMk/>
            <pc:sldMk cId="2055404269" sldId="257"/>
            <ac:spMk id="25" creationId="{31896C80-2069-4431-9C19-83B913734490}"/>
          </ac:spMkLst>
        </pc:spChg>
        <pc:spChg chg="del">
          <ac:chgData name="Meredith Engel" userId="584ccff6c896c099" providerId="LiveId" clId="{EDA603C9-BFF7-435F-B4C7-EEF08CD1D1A1}" dt="2024-02-10T19:11:33.607" v="784" actId="26606"/>
          <ac:spMkLst>
            <pc:docMk/>
            <pc:sldMk cId="2055404269" sldId="257"/>
            <ac:spMk id="27" creationId="{BF120A21-0841-4823-B0C4-28AEBCEF9B78}"/>
          </ac:spMkLst>
        </pc:spChg>
        <pc:spChg chg="del">
          <ac:chgData name="Meredith Engel" userId="584ccff6c896c099" providerId="LiveId" clId="{EDA603C9-BFF7-435F-B4C7-EEF08CD1D1A1}" dt="2024-02-10T19:11:33.607" v="784" actId="26606"/>
          <ac:spMkLst>
            <pc:docMk/>
            <pc:sldMk cId="2055404269" sldId="257"/>
            <ac:spMk id="29" creationId="{DBB05BAE-BBD3-4289-899F-A6851503C6B0}"/>
          </ac:spMkLst>
        </pc:spChg>
        <pc:spChg chg="del">
          <ac:chgData name="Meredith Engel" userId="584ccff6c896c099" providerId="LiveId" clId="{EDA603C9-BFF7-435F-B4C7-EEF08CD1D1A1}" dt="2024-02-10T19:11:33.607" v="784" actId="26606"/>
          <ac:spMkLst>
            <pc:docMk/>
            <pc:sldMk cId="2055404269" sldId="257"/>
            <ac:spMk id="31" creationId="{9874D11C-36F5-4BBE-A490-019A54E953B0}"/>
          </ac:spMkLst>
        </pc:spChg>
        <pc:spChg chg="add del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40" creationId="{3F088236-D655-4F88-B238-E16762358025}"/>
          </ac:spMkLst>
        </pc:spChg>
        <pc:spChg chg="add del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42" creationId="{3DAC0C92-199E-475C-9390-119A9B027276}"/>
          </ac:spMkLst>
        </pc:spChg>
        <pc:spChg chg="add del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44" creationId="{C4CFB339-0ED8-4FE2-9EF1-6D1375B8499B}"/>
          </ac:spMkLst>
        </pc:spChg>
        <pc:spChg chg="add del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46" creationId="{31896C80-2069-4431-9C19-83B913734490}"/>
          </ac:spMkLst>
        </pc:spChg>
        <pc:spChg chg="add del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48" creationId="{BF120A21-0841-4823-B0C4-28AEBCEF9B78}"/>
          </ac:spMkLst>
        </pc:spChg>
        <pc:spChg chg="add del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50" creationId="{DBB05BAE-BBD3-4289-899F-A6851503C6B0}"/>
          </ac:spMkLst>
        </pc:spChg>
        <pc:spChg chg="add del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52" creationId="{9874D11C-36F5-4BBE-A490-019A54E953B0}"/>
          </ac:spMkLst>
        </pc:spChg>
        <pc:spChg chg="add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61" creationId="{3F088236-D655-4F88-B238-E16762358025}"/>
          </ac:spMkLst>
        </pc:spChg>
        <pc:spChg chg="add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63" creationId="{3DAC0C92-199E-475C-9390-119A9B027276}"/>
          </ac:spMkLst>
        </pc:spChg>
        <pc:spChg chg="add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65" creationId="{C4CFB339-0ED8-4FE2-9EF1-6D1375B8499B}"/>
          </ac:spMkLst>
        </pc:spChg>
        <pc:spChg chg="add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67" creationId="{31896C80-2069-4431-9C19-83B913734490}"/>
          </ac:spMkLst>
        </pc:spChg>
        <pc:spChg chg="add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69" creationId="{BF120A21-0841-4823-B0C4-28AEBCEF9B78}"/>
          </ac:spMkLst>
        </pc:spChg>
        <pc:spChg chg="add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71" creationId="{DBB05BAE-BBD3-4289-899F-A6851503C6B0}"/>
          </ac:spMkLst>
        </pc:spChg>
        <pc:spChg chg="add">
          <ac:chgData name="Meredith Engel" userId="584ccff6c896c099" providerId="LiveId" clId="{EDA603C9-BFF7-435F-B4C7-EEF08CD1D1A1}" dt="2024-02-10T19:23:13.099" v="796" actId="26606"/>
          <ac:spMkLst>
            <pc:docMk/>
            <pc:sldMk cId="2055404269" sldId="257"/>
            <ac:spMk id="73" creationId="{9874D11C-36F5-4BBE-A490-019A54E953B0}"/>
          </ac:spMkLst>
        </pc:spChg>
        <pc:picChg chg="add del mod ord">
          <ac:chgData name="Meredith Engel" userId="584ccff6c896c099" providerId="LiveId" clId="{EDA603C9-BFF7-435F-B4C7-EEF08CD1D1A1}" dt="2024-02-10T19:23:05.893" v="794" actId="478"/>
          <ac:picMkLst>
            <pc:docMk/>
            <pc:sldMk cId="2055404269" sldId="257"/>
            <ac:picMk id="5" creationId="{BFFBC574-CFFD-8F29-7AB0-4AC0CDB83CBF}"/>
          </ac:picMkLst>
        </pc:picChg>
        <pc:picChg chg="del">
          <ac:chgData name="Meredith Engel" userId="584ccff6c896c099" providerId="LiveId" clId="{EDA603C9-BFF7-435F-B4C7-EEF08CD1D1A1}" dt="2024-02-10T19:11:24.811" v="782" actId="478"/>
          <ac:picMkLst>
            <pc:docMk/>
            <pc:sldMk cId="2055404269" sldId="257"/>
            <ac:picMk id="6" creationId="{E9FBDF6B-19F2-03AB-877F-A79E2F246466}"/>
          </ac:picMkLst>
        </pc:picChg>
        <pc:picChg chg="add mod ord">
          <ac:chgData name="Meredith Engel" userId="584ccff6c896c099" providerId="LiveId" clId="{EDA603C9-BFF7-435F-B4C7-EEF08CD1D1A1}" dt="2024-02-10T19:23:13.099" v="796" actId="26606"/>
          <ac:picMkLst>
            <pc:docMk/>
            <pc:sldMk cId="2055404269" sldId="257"/>
            <ac:picMk id="8" creationId="{272B08D2-20C0-0340-62F6-2546AB719E27}"/>
          </ac:picMkLst>
        </pc:picChg>
        <pc:cxnChg chg="del">
          <ac:chgData name="Meredith Engel" userId="584ccff6c896c099" providerId="LiveId" clId="{EDA603C9-BFF7-435F-B4C7-EEF08CD1D1A1}" dt="2024-02-10T19:11:33.607" v="784" actId="26606"/>
          <ac:cxnSpMkLst>
            <pc:docMk/>
            <pc:sldMk cId="2055404269" sldId="257"/>
            <ac:cxnSpMk id="15" creationId="{64FA5DFF-7FE6-4855-84E6-DFA78EE978BD}"/>
          </ac:cxnSpMkLst>
        </pc:cxnChg>
        <pc:cxnChg chg="del">
          <ac:chgData name="Meredith Engel" userId="584ccff6c896c099" providerId="LiveId" clId="{EDA603C9-BFF7-435F-B4C7-EEF08CD1D1A1}" dt="2024-02-10T19:11:33.607" v="784" actId="26606"/>
          <ac:cxnSpMkLst>
            <pc:docMk/>
            <pc:sldMk cId="2055404269" sldId="257"/>
            <ac:cxnSpMk id="17" creationId="{2AFD8CBA-54A3-4363-991B-B9C631BBFA74}"/>
          </ac:cxnSpMkLst>
        </pc:cxnChg>
        <pc:cxnChg chg="add del">
          <ac:chgData name="Meredith Engel" userId="584ccff6c896c099" providerId="LiveId" clId="{EDA603C9-BFF7-435F-B4C7-EEF08CD1D1A1}" dt="2024-02-10T19:23:13.099" v="796" actId="26606"/>
          <ac:cxnSpMkLst>
            <pc:docMk/>
            <pc:sldMk cId="2055404269" sldId="257"/>
            <ac:cxnSpMk id="36" creationId="{64FA5DFF-7FE6-4855-84E6-DFA78EE978BD}"/>
          </ac:cxnSpMkLst>
        </pc:cxnChg>
        <pc:cxnChg chg="add del">
          <ac:chgData name="Meredith Engel" userId="584ccff6c896c099" providerId="LiveId" clId="{EDA603C9-BFF7-435F-B4C7-EEF08CD1D1A1}" dt="2024-02-10T19:23:13.099" v="796" actId="26606"/>
          <ac:cxnSpMkLst>
            <pc:docMk/>
            <pc:sldMk cId="2055404269" sldId="257"/>
            <ac:cxnSpMk id="38" creationId="{2AFD8CBA-54A3-4363-991B-B9C631BBFA74}"/>
          </ac:cxnSpMkLst>
        </pc:cxnChg>
        <pc:cxnChg chg="add">
          <ac:chgData name="Meredith Engel" userId="584ccff6c896c099" providerId="LiveId" clId="{EDA603C9-BFF7-435F-B4C7-EEF08CD1D1A1}" dt="2024-02-10T19:23:13.099" v="796" actId="26606"/>
          <ac:cxnSpMkLst>
            <pc:docMk/>
            <pc:sldMk cId="2055404269" sldId="257"/>
            <ac:cxnSpMk id="57" creationId="{64FA5DFF-7FE6-4855-84E6-DFA78EE978BD}"/>
          </ac:cxnSpMkLst>
        </pc:cxnChg>
        <pc:cxnChg chg="add">
          <ac:chgData name="Meredith Engel" userId="584ccff6c896c099" providerId="LiveId" clId="{EDA603C9-BFF7-435F-B4C7-EEF08CD1D1A1}" dt="2024-02-10T19:23:13.099" v="796" actId="26606"/>
          <ac:cxnSpMkLst>
            <pc:docMk/>
            <pc:sldMk cId="2055404269" sldId="257"/>
            <ac:cxnSpMk id="59" creationId="{2AFD8CBA-54A3-4363-991B-B9C631BBFA74}"/>
          </ac:cxnSpMkLst>
        </pc:cxnChg>
      </pc:sldChg>
      <pc:sldChg chg="addSp delSp modSp mod">
        <pc:chgData name="Meredith Engel" userId="584ccff6c896c099" providerId="LiveId" clId="{EDA603C9-BFF7-435F-B4C7-EEF08CD1D1A1}" dt="2024-02-10T19:11:14.449" v="781" actId="26606"/>
        <pc:sldMkLst>
          <pc:docMk/>
          <pc:sldMk cId="605447525" sldId="258"/>
        </pc:sldMkLst>
        <pc:spChg chg="mod">
          <ac:chgData name="Meredith Engel" userId="584ccff6c896c099" providerId="LiveId" clId="{EDA603C9-BFF7-435F-B4C7-EEF08CD1D1A1}" dt="2024-02-10T19:11:14.449" v="781" actId="26606"/>
          <ac:spMkLst>
            <pc:docMk/>
            <pc:sldMk cId="605447525" sldId="258"/>
            <ac:spMk id="2" creationId="{837F477D-B942-1C50-5EF9-BE4871BD610F}"/>
          </ac:spMkLst>
        </pc:spChg>
        <pc:spChg chg="mod">
          <ac:chgData name="Meredith Engel" userId="584ccff6c896c099" providerId="LiveId" clId="{EDA603C9-BFF7-435F-B4C7-EEF08CD1D1A1}" dt="2024-02-10T19:11:14.449" v="781" actId="26606"/>
          <ac:spMkLst>
            <pc:docMk/>
            <pc:sldMk cId="605447525" sldId="258"/>
            <ac:spMk id="3" creationId="{264CF42D-C3AE-79C8-6557-2778B026E046}"/>
          </ac:spMkLst>
        </pc:spChg>
        <pc:spChg chg="add del">
          <ac:chgData name="Meredith Engel" userId="584ccff6c896c099" providerId="LiveId" clId="{EDA603C9-BFF7-435F-B4C7-EEF08CD1D1A1}" dt="2024-02-10T19:11:14.449" v="781" actId="26606"/>
          <ac:spMkLst>
            <pc:docMk/>
            <pc:sldMk cId="605447525" sldId="258"/>
            <ac:spMk id="35" creationId="{3F088236-D655-4F88-B238-E16762358025}"/>
          </ac:spMkLst>
        </pc:spChg>
        <pc:spChg chg="add del">
          <ac:chgData name="Meredith Engel" userId="584ccff6c896c099" providerId="LiveId" clId="{EDA603C9-BFF7-435F-B4C7-EEF08CD1D1A1}" dt="2024-02-10T19:11:14.449" v="781" actId="26606"/>
          <ac:spMkLst>
            <pc:docMk/>
            <pc:sldMk cId="605447525" sldId="258"/>
            <ac:spMk id="37" creationId="{3DAC0C92-199E-475C-9390-119A9B027276}"/>
          </ac:spMkLst>
        </pc:spChg>
        <pc:spChg chg="add del">
          <ac:chgData name="Meredith Engel" userId="584ccff6c896c099" providerId="LiveId" clId="{EDA603C9-BFF7-435F-B4C7-EEF08CD1D1A1}" dt="2024-02-10T19:11:14.449" v="781" actId="26606"/>
          <ac:spMkLst>
            <pc:docMk/>
            <pc:sldMk cId="605447525" sldId="258"/>
            <ac:spMk id="39" creationId="{C4CFB339-0ED8-4FE2-9EF1-6D1375B8499B}"/>
          </ac:spMkLst>
        </pc:spChg>
        <pc:spChg chg="add del">
          <ac:chgData name="Meredith Engel" userId="584ccff6c896c099" providerId="LiveId" clId="{EDA603C9-BFF7-435F-B4C7-EEF08CD1D1A1}" dt="2024-02-10T19:11:14.449" v="781" actId="26606"/>
          <ac:spMkLst>
            <pc:docMk/>
            <pc:sldMk cId="605447525" sldId="258"/>
            <ac:spMk id="41" creationId="{31896C80-2069-4431-9C19-83B913734490}"/>
          </ac:spMkLst>
        </pc:spChg>
        <pc:spChg chg="add del">
          <ac:chgData name="Meredith Engel" userId="584ccff6c896c099" providerId="LiveId" clId="{EDA603C9-BFF7-435F-B4C7-EEF08CD1D1A1}" dt="2024-02-10T19:11:14.449" v="781" actId="26606"/>
          <ac:spMkLst>
            <pc:docMk/>
            <pc:sldMk cId="605447525" sldId="258"/>
            <ac:spMk id="43" creationId="{BF120A21-0841-4823-B0C4-28AEBCEF9B78}"/>
          </ac:spMkLst>
        </pc:spChg>
        <pc:spChg chg="add del">
          <ac:chgData name="Meredith Engel" userId="584ccff6c896c099" providerId="LiveId" clId="{EDA603C9-BFF7-435F-B4C7-EEF08CD1D1A1}" dt="2024-02-10T19:11:14.449" v="781" actId="26606"/>
          <ac:spMkLst>
            <pc:docMk/>
            <pc:sldMk cId="605447525" sldId="258"/>
            <ac:spMk id="45" creationId="{DBB05BAE-BBD3-4289-899F-A6851503C6B0}"/>
          </ac:spMkLst>
        </pc:spChg>
        <pc:spChg chg="add del">
          <ac:chgData name="Meredith Engel" userId="584ccff6c896c099" providerId="LiveId" clId="{EDA603C9-BFF7-435F-B4C7-EEF08CD1D1A1}" dt="2024-02-10T19:11:14.449" v="781" actId="26606"/>
          <ac:spMkLst>
            <pc:docMk/>
            <pc:sldMk cId="605447525" sldId="258"/>
            <ac:spMk id="47" creationId="{9874D11C-36F5-4BBE-A490-019A54E953B0}"/>
          </ac:spMkLst>
        </pc:spChg>
        <pc:spChg chg="add del">
          <ac:chgData name="Meredith Engel" userId="584ccff6c896c099" providerId="LiveId" clId="{EDA603C9-BFF7-435F-B4C7-EEF08CD1D1A1}" dt="2024-02-10T19:11:14.447" v="780" actId="26606"/>
          <ac:spMkLst>
            <pc:docMk/>
            <pc:sldMk cId="605447525" sldId="258"/>
            <ac:spMk id="56" creationId="{3F088236-D655-4F88-B238-E16762358025}"/>
          </ac:spMkLst>
        </pc:spChg>
        <pc:spChg chg="add del">
          <ac:chgData name="Meredith Engel" userId="584ccff6c896c099" providerId="LiveId" clId="{EDA603C9-BFF7-435F-B4C7-EEF08CD1D1A1}" dt="2024-02-10T19:11:14.447" v="780" actId="26606"/>
          <ac:spMkLst>
            <pc:docMk/>
            <pc:sldMk cId="605447525" sldId="258"/>
            <ac:spMk id="58" creationId="{3DAC0C92-199E-475C-9390-119A9B027276}"/>
          </ac:spMkLst>
        </pc:spChg>
        <pc:spChg chg="add del">
          <ac:chgData name="Meredith Engel" userId="584ccff6c896c099" providerId="LiveId" clId="{EDA603C9-BFF7-435F-B4C7-EEF08CD1D1A1}" dt="2024-02-10T19:11:14.447" v="780" actId="26606"/>
          <ac:spMkLst>
            <pc:docMk/>
            <pc:sldMk cId="605447525" sldId="258"/>
            <ac:spMk id="60" creationId="{C4CFB339-0ED8-4FE2-9EF1-6D1375B8499B}"/>
          </ac:spMkLst>
        </pc:spChg>
        <pc:spChg chg="add del">
          <ac:chgData name="Meredith Engel" userId="584ccff6c896c099" providerId="LiveId" clId="{EDA603C9-BFF7-435F-B4C7-EEF08CD1D1A1}" dt="2024-02-10T19:11:14.447" v="780" actId="26606"/>
          <ac:spMkLst>
            <pc:docMk/>
            <pc:sldMk cId="605447525" sldId="258"/>
            <ac:spMk id="62" creationId="{31896C80-2069-4431-9C19-83B913734490}"/>
          </ac:spMkLst>
        </pc:spChg>
        <pc:spChg chg="add del">
          <ac:chgData name="Meredith Engel" userId="584ccff6c896c099" providerId="LiveId" clId="{EDA603C9-BFF7-435F-B4C7-EEF08CD1D1A1}" dt="2024-02-10T19:11:14.447" v="780" actId="26606"/>
          <ac:spMkLst>
            <pc:docMk/>
            <pc:sldMk cId="605447525" sldId="258"/>
            <ac:spMk id="64" creationId="{BF120A21-0841-4823-B0C4-28AEBCEF9B78}"/>
          </ac:spMkLst>
        </pc:spChg>
        <pc:spChg chg="add del">
          <ac:chgData name="Meredith Engel" userId="584ccff6c896c099" providerId="LiveId" clId="{EDA603C9-BFF7-435F-B4C7-EEF08CD1D1A1}" dt="2024-02-10T19:11:14.447" v="780" actId="26606"/>
          <ac:spMkLst>
            <pc:docMk/>
            <pc:sldMk cId="605447525" sldId="258"/>
            <ac:spMk id="66" creationId="{DBB05BAE-BBD3-4289-899F-A6851503C6B0}"/>
          </ac:spMkLst>
        </pc:spChg>
        <pc:spChg chg="add del">
          <ac:chgData name="Meredith Engel" userId="584ccff6c896c099" providerId="LiveId" clId="{EDA603C9-BFF7-435F-B4C7-EEF08CD1D1A1}" dt="2024-02-10T19:11:14.447" v="780" actId="26606"/>
          <ac:spMkLst>
            <pc:docMk/>
            <pc:sldMk cId="605447525" sldId="258"/>
            <ac:spMk id="68" creationId="{9874D11C-36F5-4BBE-A490-019A54E953B0}"/>
          </ac:spMkLst>
        </pc:spChg>
        <pc:spChg chg="add">
          <ac:chgData name="Meredith Engel" userId="584ccff6c896c099" providerId="LiveId" clId="{EDA603C9-BFF7-435F-B4C7-EEF08CD1D1A1}" dt="2024-02-10T19:11:14.449" v="781" actId="26606"/>
          <ac:spMkLst>
            <pc:docMk/>
            <pc:sldMk cId="605447525" sldId="258"/>
            <ac:spMk id="70" creationId="{3BCB5F6A-9EB0-40B0-9D13-3023E9A20508}"/>
          </ac:spMkLst>
        </pc:spChg>
        <pc:picChg chg="add mod ord">
          <ac:chgData name="Meredith Engel" userId="584ccff6c896c099" providerId="LiveId" clId="{EDA603C9-BFF7-435F-B4C7-EEF08CD1D1A1}" dt="2024-02-10T19:11:14.449" v="781" actId="26606"/>
          <ac:picMkLst>
            <pc:docMk/>
            <pc:sldMk cId="605447525" sldId="258"/>
            <ac:picMk id="5" creationId="{117A42BF-CB70-DA01-E7A2-5E225857929F}"/>
          </ac:picMkLst>
        </pc:picChg>
        <pc:picChg chg="del">
          <ac:chgData name="Meredith Engel" userId="584ccff6c896c099" providerId="LiveId" clId="{EDA603C9-BFF7-435F-B4C7-EEF08CD1D1A1}" dt="2024-02-10T19:11:09.508" v="778" actId="478"/>
          <ac:picMkLst>
            <pc:docMk/>
            <pc:sldMk cId="605447525" sldId="258"/>
            <ac:picMk id="6" creationId="{F78535DE-CE66-CB70-FAF1-A9F948262195}"/>
          </ac:picMkLst>
        </pc:picChg>
        <pc:cxnChg chg="add del">
          <ac:chgData name="Meredith Engel" userId="584ccff6c896c099" providerId="LiveId" clId="{EDA603C9-BFF7-435F-B4C7-EEF08CD1D1A1}" dt="2024-02-10T19:11:14.449" v="781" actId="26606"/>
          <ac:cxnSpMkLst>
            <pc:docMk/>
            <pc:sldMk cId="605447525" sldId="258"/>
            <ac:cxnSpMk id="31" creationId="{64FA5DFF-7FE6-4855-84E6-DFA78EE978BD}"/>
          </ac:cxnSpMkLst>
        </pc:cxnChg>
        <pc:cxnChg chg="add del">
          <ac:chgData name="Meredith Engel" userId="584ccff6c896c099" providerId="LiveId" clId="{EDA603C9-BFF7-435F-B4C7-EEF08CD1D1A1}" dt="2024-02-10T19:11:14.449" v="781" actId="26606"/>
          <ac:cxnSpMkLst>
            <pc:docMk/>
            <pc:sldMk cId="605447525" sldId="258"/>
            <ac:cxnSpMk id="33" creationId="{2AFD8CBA-54A3-4363-991B-B9C631BBFA74}"/>
          </ac:cxnSpMkLst>
        </pc:cxnChg>
        <pc:cxnChg chg="add del">
          <ac:chgData name="Meredith Engel" userId="584ccff6c896c099" providerId="LiveId" clId="{EDA603C9-BFF7-435F-B4C7-EEF08CD1D1A1}" dt="2024-02-10T19:11:14.447" v="780" actId="26606"/>
          <ac:cxnSpMkLst>
            <pc:docMk/>
            <pc:sldMk cId="605447525" sldId="258"/>
            <ac:cxnSpMk id="52" creationId="{64FA5DFF-7FE6-4855-84E6-DFA78EE978BD}"/>
          </ac:cxnSpMkLst>
        </pc:cxnChg>
        <pc:cxnChg chg="add del">
          <ac:chgData name="Meredith Engel" userId="584ccff6c896c099" providerId="LiveId" clId="{EDA603C9-BFF7-435F-B4C7-EEF08CD1D1A1}" dt="2024-02-10T19:11:14.447" v="780" actId="26606"/>
          <ac:cxnSpMkLst>
            <pc:docMk/>
            <pc:sldMk cId="605447525" sldId="258"/>
            <ac:cxnSpMk id="54" creationId="{2AFD8CBA-54A3-4363-991B-B9C631BBFA74}"/>
          </ac:cxnSpMkLst>
        </pc:cxnChg>
      </pc:sldChg>
      <pc:sldChg chg="addSp delSp modSp mod">
        <pc:chgData name="Meredith Engel" userId="584ccff6c896c099" providerId="LiveId" clId="{EDA603C9-BFF7-435F-B4C7-EEF08CD1D1A1}" dt="2024-02-10T19:12:24.876" v="793" actId="1076"/>
        <pc:sldMkLst>
          <pc:docMk/>
          <pc:sldMk cId="538542566" sldId="259"/>
        </pc:sldMkLst>
        <pc:spChg chg="mod">
          <ac:chgData name="Meredith Engel" userId="584ccff6c896c099" providerId="LiveId" clId="{EDA603C9-BFF7-435F-B4C7-EEF08CD1D1A1}" dt="2024-02-10T18:54:32.050" v="359" actId="20577"/>
          <ac:spMkLst>
            <pc:docMk/>
            <pc:sldMk cId="538542566" sldId="259"/>
            <ac:spMk id="2" creationId="{FDB20431-04F3-591E-7186-B835C8D8C083}"/>
          </ac:spMkLst>
        </pc:spChg>
        <pc:spChg chg="add mod">
          <ac:chgData name="Meredith Engel" userId="584ccff6c896c099" providerId="LiveId" clId="{EDA603C9-BFF7-435F-B4C7-EEF08CD1D1A1}" dt="2024-02-10T19:12:22.145" v="792" actId="1076"/>
          <ac:spMkLst>
            <pc:docMk/>
            <pc:sldMk cId="538542566" sldId="259"/>
            <ac:spMk id="4" creationId="{18CAEE5D-B64A-CBA2-C78C-96B1DBE60693}"/>
          </ac:spMkLst>
        </pc:spChg>
        <pc:spChg chg="add mod">
          <ac:chgData name="Meredith Engel" userId="584ccff6c896c099" providerId="LiveId" clId="{EDA603C9-BFF7-435F-B4C7-EEF08CD1D1A1}" dt="2024-02-10T19:12:19.879" v="791" actId="1076"/>
          <ac:spMkLst>
            <pc:docMk/>
            <pc:sldMk cId="538542566" sldId="259"/>
            <ac:spMk id="5" creationId="{3244A706-D05E-2739-6343-214C0F1C7FF8}"/>
          </ac:spMkLst>
        </pc:spChg>
        <pc:spChg chg="del">
          <ac:chgData name="Meredith Engel" userId="584ccff6c896c099" providerId="LiveId" clId="{EDA603C9-BFF7-435F-B4C7-EEF08CD1D1A1}" dt="2024-02-10T18:55:46.772" v="361" actId="478"/>
          <ac:spMkLst>
            <pc:docMk/>
            <pc:sldMk cId="538542566" sldId="259"/>
            <ac:spMk id="16" creationId="{31DE5E0F-EF67-1A13-2775-AD5FF9932100}"/>
          </ac:spMkLst>
        </pc:spChg>
        <pc:picChg chg="add mod">
          <ac:chgData name="Meredith Engel" userId="584ccff6c896c099" providerId="LiveId" clId="{EDA603C9-BFF7-435F-B4C7-EEF08CD1D1A1}" dt="2024-02-10T19:12:24.876" v="793" actId="1076"/>
          <ac:picMkLst>
            <pc:docMk/>
            <pc:sldMk cId="538542566" sldId="259"/>
            <ac:picMk id="7" creationId="{C397ECEA-25A3-0EBF-8F19-BF4D9F94FE97}"/>
          </ac:picMkLst>
        </pc:picChg>
        <pc:picChg chg="del">
          <ac:chgData name="Meredith Engel" userId="584ccff6c896c099" providerId="LiveId" clId="{EDA603C9-BFF7-435F-B4C7-EEF08CD1D1A1}" dt="2024-02-10T18:55:43.979" v="360" actId="478"/>
          <ac:picMkLst>
            <pc:docMk/>
            <pc:sldMk cId="538542566" sldId="259"/>
            <ac:picMk id="13" creationId="{EFB039BA-3DF2-FE9B-F8C9-D15C6AE1774D}"/>
          </ac:picMkLst>
        </pc:picChg>
      </pc:sldChg>
      <pc:sldChg chg="delSp modSp mod">
        <pc:chgData name="Meredith Engel" userId="584ccff6c896c099" providerId="LiveId" clId="{EDA603C9-BFF7-435F-B4C7-EEF08CD1D1A1}" dt="2024-02-10T18:59:45.053" v="631" actId="20577"/>
        <pc:sldMkLst>
          <pc:docMk/>
          <pc:sldMk cId="3526356167" sldId="260"/>
        </pc:sldMkLst>
        <pc:spChg chg="mod">
          <ac:chgData name="Meredith Engel" userId="584ccff6c896c099" providerId="LiveId" clId="{EDA603C9-BFF7-435F-B4C7-EEF08CD1D1A1}" dt="2024-02-10T18:57:50.811" v="460" actId="20577"/>
          <ac:spMkLst>
            <pc:docMk/>
            <pc:sldMk cId="3526356167" sldId="260"/>
            <ac:spMk id="2" creationId="{DD610750-71F2-D814-5F9D-2487BC8FF7F9}"/>
          </ac:spMkLst>
        </pc:spChg>
        <pc:spChg chg="mod">
          <ac:chgData name="Meredith Engel" userId="584ccff6c896c099" providerId="LiveId" clId="{EDA603C9-BFF7-435F-B4C7-EEF08CD1D1A1}" dt="2024-02-10T18:59:45.053" v="631" actId="20577"/>
          <ac:spMkLst>
            <pc:docMk/>
            <pc:sldMk cId="3526356167" sldId="260"/>
            <ac:spMk id="5" creationId="{A9E647F8-E83E-E8C3-A8C0-78CF1A032112}"/>
          </ac:spMkLst>
        </pc:spChg>
        <pc:picChg chg="del">
          <ac:chgData name="Meredith Engel" userId="584ccff6c896c099" providerId="LiveId" clId="{EDA603C9-BFF7-435F-B4C7-EEF08CD1D1A1}" dt="2024-02-10T18:57:42.004" v="442" actId="478"/>
          <ac:picMkLst>
            <pc:docMk/>
            <pc:sldMk cId="3526356167" sldId="260"/>
            <ac:picMk id="8" creationId="{2806F02D-8BC1-0426-D9AF-0FC6F41269B8}"/>
          </ac:picMkLst>
        </pc:picChg>
      </pc:sldChg>
      <pc:sldChg chg="modSp mod">
        <pc:chgData name="Meredith Engel" userId="584ccff6c896c099" providerId="LiveId" clId="{EDA603C9-BFF7-435F-B4C7-EEF08CD1D1A1}" dt="2024-02-10T19:01:49.884" v="667" actId="27636"/>
        <pc:sldMkLst>
          <pc:docMk/>
          <pc:sldMk cId="273616371" sldId="261"/>
        </pc:sldMkLst>
        <pc:spChg chg="mod">
          <ac:chgData name="Meredith Engel" userId="584ccff6c896c099" providerId="LiveId" clId="{EDA603C9-BFF7-435F-B4C7-EEF08CD1D1A1}" dt="2024-02-10T19:01:44.625" v="665" actId="1076"/>
          <ac:spMkLst>
            <pc:docMk/>
            <pc:sldMk cId="273616371" sldId="261"/>
            <ac:spMk id="2" creationId="{E49743DD-C6B9-A57E-E54F-6F0B42BD3D0B}"/>
          </ac:spMkLst>
        </pc:spChg>
        <pc:spChg chg="mod">
          <ac:chgData name="Meredith Engel" userId="584ccff6c896c099" providerId="LiveId" clId="{EDA603C9-BFF7-435F-B4C7-EEF08CD1D1A1}" dt="2024-02-10T19:01:49.884" v="667" actId="27636"/>
          <ac:spMkLst>
            <pc:docMk/>
            <pc:sldMk cId="273616371" sldId="261"/>
            <ac:spMk id="3" creationId="{7A4DFB91-DF43-09E1-F50E-C8B1441A05EE}"/>
          </ac:spMkLst>
        </pc:spChg>
      </pc:sldChg>
      <pc:sldChg chg="addSp delSp modSp mod addAnim delAnim">
        <pc:chgData name="Meredith Engel" userId="584ccff6c896c099" providerId="LiveId" clId="{EDA603C9-BFF7-435F-B4C7-EEF08CD1D1A1}" dt="2024-02-10T19:04:05.591" v="703" actId="14100"/>
        <pc:sldMkLst>
          <pc:docMk/>
          <pc:sldMk cId="1234852349" sldId="262"/>
        </pc:sldMkLst>
        <pc:spChg chg="mod ord">
          <ac:chgData name="Meredith Engel" userId="584ccff6c896c099" providerId="LiveId" clId="{EDA603C9-BFF7-435F-B4C7-EEF08CD1D1A1}" dt="2024-02-10T19:03:52.368" v="700" actId="26606"/>
          <ac:spMkLst>
            <pc:docMk/>
            <pc:sldMk cId="1234852349" sldId="262"/>
            <ac:spMk id="2" creationId="{EEBDBFCD-D866-76B4-4991-985B27E6AE50}"/>
          </ac:spMkLst>
        </pc:spChg>
        <pc:spChg chg="del mod">
          <ac:chgData name="Meredith Engel" userId="584ccff6c896c099" providerId="LiveId" clId="{EDA603C9-BFF7-435F-B4C7-EEF08CD1D1A1}" dt="2024-02-10T19:02:18.461" v="689" actId="478"/>
          <ac:spMkLst>
            <pc:docMk/>
            <pc:sldMk cId="1234852349" sldId="262"/>
            <ac:spMk id="5" creationId="{4EEBB699-9DD2-2474-086A-8DD09ADC72E9}"/>
          </ac:spMkLst>
        </pc:spChg>
        <pc:spChg chg="add del">
          <ac:chgData name="Meredith Engel" userId="584ccff6c896c099" providerId="LiveId" clId="{EDA603C9-BFF7-435F-B4C7-EEF08CD1D1A1}" dt="2024-02-10T19:03:52.368" v="700" actId="26606"/>
          <ac:spMkLst>
            <pc:docMk/>
            <pc:sldMk cId="1234852349" sldId="262"/>
            <ac:spMk id="12" creationId="{3BCB5F6A-9EB0-40B0-9D13-3023E9A20508}"/>
          </ac:spMkLst>
        </pc:spChg>
        <pc:spChg chg="add del">
          <ac:chgData name="Meredith Engel" userId="584ccff6c896c099" providerId="LiveId" clId="{EDA603C9-BFF7-435F-B4C7-EEF08CD1D1A1}" dt="2024-02-10T19:03:45.104" v="696" actId="26606"/>
          <ac:spMkLst>
            <pc:docMk/>
            <pc:sldMk cId="1234852349" sldId="262"/>
            <ac:spMk id="29" creationId="{5A7802B6-FF37-40CF-A7E2-6F2A0D9A91EF}"/>
          </ac:spMkLst>
        </pc:spChg>
        <pc:spChg chg="add">
          <ac:chgData name="Meredith Engel" userId="584ccff6c896c099" providerId="LiveId" clId="{EDA603C9-BFF7-435F-B4C7-EEF08CD1D1A1}" dt="2024-02-10T19:03:52.368" v="700" actId="26606"/>
          <ac:spMkLst>
            <pc:docMk/>
            <pc:sldMk cId="1234852349" sldId="262"/>
            <ac:spMk id="35" creationId="{AA330523-F25B-4007-B3E5-ABB5637D160A}"/>
          </ac:spMkLst>
        </pc:spChg>
        <pc:grpChg chg="add del">
          <ac:chgData name="Meredith Engel" userId="584ccff6c896c099" providerId="LiveId" clId="{EDA603C9-BFF7-435F-B4C7-EEF08CD1D1A1}" dt="2024-02-10T19:03:40.476" v="694" actId="26606"/>
          <ac:grpSpMkLst>
            <pc:docMk/>
            <pc:sldMk cId="1234852349" sldId="262"/>
            <ac:grpSpMk id="17" creationId="{B4DE830A-B531-4A3B-96F6-0ECE88B08555}"/>
          </ac:grpSpMkLst>
        </pc:grpChg>
        <pc:grpChg chg="add del">
          <ac:chgData name="Meredith Engel" userId="584ccff6c896c099" providerId="LiveId" clId="{EDA603C9-BFF7-435F-B4C7-EEF08CD1D1A1}" dt="2024-02-10T19:03:45.104" v="696" actId="26606"/>
          <ac:grpSpMkLst>
            <pc:docMk/>
            <pc:sldMk cId="1234852349" sldId="262"/>
            <ac:grpSpMk id="30" creationId="{B4DE830A-B531-4A3B-96F6-0ECE88B08555}"/>
          </ac:grpSpMkLst>
        </pc:grpChg>
        <pc:grpChg chg="add del">
          <ac:chgData name="Meredith Engel" userId="584ccff6c896c099" providerId="LiveId" clId="{EDA603C9-BFF7-435F-B4C7-EEF08CD1D1A1}" dt="2024-02-10T19:03:52.363" v="699" actId="26606"/>
          <ac:grpSpMkLst>
            <pc:docMk/>
            <pc:sldMk cId="1234852349" sldId="262"/>
            <ac:grpSpMk id="32" creationId="{88C9B83F-64CD-41C1-925F-A08801FFD0BD}"/>
          </ac:grpSpMkLst>
        </pc:grpChg>
        <pc:grpChg chg="add">
          <ac:chgData name="Meredith Engel" userId="584ccff6c896c099" providerId="LiveId" clId="{EDA603C9-BFF7-435F-B4C7-EEF08CD1D1A1}" dt="2024-02-10T19:03:52.368" v="700" actId="26606"/>
          <ac:grpSpMkLst>
            <pc:docMk/>
            <pc:sldMk cId="1234852349" sldId="262"/>
            <ac:grpSpMk id="34" creationId="{B4DE830A-B531-4A3B-96F6-0ECE88B08555}"/>
          </ac:grpSpMkLst>
        </pc:grpChg>
        <pc:picChg chg="add mod">
          <ac:chgData name="Meredith Engel" userId="584ccff6c896c099" providerId="LiveId" clId="{EDA603C9-BFF7-435F-B4C7-EEF08CD1D1A1}" dt="2024-02-10T19:04:05.591" v="703" actId="14100"/>
          <ac:picMkLst>
            <pc:docMk/>
            <pc:sldMk cId="1234852349" sldId="262"/>
            <ac:picMk id="4" creationId="{67DD9FD5-0406-7B1B-FE54-77D213A9664F}"/>
          </ac:picMkLst>
        </pc:picChg>
        <pc:picChg chg="del">
          <ac:chgData name="Meredith Engel" userId="584ccff6c896c099" providerId="LiveId" clId="{EDA603C9-BFF7-435F-B4C7-EEF08CD1D1A1}" dt="2024-02-10T19:01:58.572" v="668" actId="478"/>
          <ac:picMkLst>
            <pc:docMk/>
            <pc:sldMk cId="1234852349" sldId="262"/>
            <ac:picMk id="7" creationId="{CDB89DF5-1542-2543-C105-0677528F834F}"/>
          </ac:picMkLst>
        </pc:picChg>
      </pc:sldChg>
      <pc:sldChg chg="addSp delSp modSp mod">
        <pc:chgData name="Meredith Engel" userId="584ccff6c896c099" providerId="LiveId" clId="{EDA603C9-BFF7-435F-B4C7-EEF08CD1D1A1}" dt="2024-02-10T19:08:41.420" v="775" actId="14100"/>
        <pc:sldMkLst>
          <pc:docMk/>
          <pc:sldMk cId="2548311307" sldId="263"/>
        </pc:sldMkLst>
        <pc:spChg chg="mod">
          <ac:chgData name="Meredith Engel" userId="584ccff6c896c099" providerId="LiveId" clId="{EDA603C9-BFF7-435F-B4C7-EEF08CD1D1A1}" dt="2024-02-10T19:08:08.748" v="772" actId="27636"/>
          <ac:spMkLst>
            <pc:docMk/>
            <pc:sldMk cId="2548311307" sldId="263"/>
            <ac:spMk id="2" creationId="{EEBDBFCD-D866-76B4-4991-985B27E6AE50}"/>
          </ac:spMkLst>
        </pc:spChg>
        <pc:spChg chg="add mod">
          <ac:chgData name="Meredith Engel" userId="584ccff6c896c099" providerId="LiveId" clId="{EDA603C9-BFF7-435F-B4C7-EEF08CD1D1A1}" dt="2024-02-10T19:08:41.420" v="775" actId="14100"/>
          <ac:spMkLst>
            <pc:docMk/>
            <pc:sldMk cId="2548311307" sldId="263"/>
            <ac:spMk id="4" creationId="{C6888172-595F-B740-B2F4-646EF4F128CB}"/>
          </ac:spMkLst>
        </pc:spChg>
        <pc:spChg chg="del">
          <ac:chgData name="Meredith Engel" userId="584ccff6c896c099" providerId="LiveId" clId="{EDA603C9-BFF7-435F-B4C7-EEF08CD1D1A1}" dt="2024-02-10T19:04:55.420" v="726" actId="478"/>
          <ac:spMkLst>
            <pc:docMk/>
            <pc:sldMk cId="2548311307" sldId="263"/>
            <ac:spMk id="5" creationId="{4EEBB699-9DD2-2474-086A-8DD09ADC72E9}"/>
          </ac:spMkLst>
        </pc:spChg>
      </pc:sldChg>
      <pc:sldChg chg="del">
        <pc:chgData name="Meredith Engel" userId="584ccff6c896c099" providerId="LiveId" clId="{EDA603C9-BFF7-435F-B4C7-EEF08CD1D1A1}" dt="2024-02-10T19:09:44.469" v="776" actId="47"/>
        <pc:sldMkLst>
          <pc:docMk/>
          <pc:sldMk cId="3867531219" sldId="264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984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5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9440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4758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04987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235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675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94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85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42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7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14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54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874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721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4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D1D4D-0A76-433C-99B2-EACEEF51F7FE}" type="datetimeFigureOut">
              <a:rPr lang="en-US" smtClean="0"/>
              <a:t>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CBF0E68-86E0-41E3-90FC-BCB9BC534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82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785D9-DCC7-DD2E-3C61-7F6F9BC917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4695" y="2404531"/>
            <a:ext cx="8950488" cy="164630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PE 1 3.5 Bubble Sort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924C41-45F0-3135-28A9-39F42FFBD5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Programming Logic</a:t>
            </a:r>
          </a:p>
          <a:p>
            <a:endParaRPr lang="en-US" dirty="0"/>
          </a:p>
        </p:txBody>
      </p:sp>
      <p:sp>
        <p:nvSpPr>
          <p:cNvPr id="4" name="Freeform 5" descr="McHenry County College Logo">
            <a:extLst>
              <a:ext uri="{FF2B5EF4-FFF2-40B4-BE49-F238E27FC236}">
                <a16:creationId xmlns:a16="http://schemas.microsoft.com/office/drawing/2014/main" id="{E4981E2D-30B6-49ED-808B-E02A9238FC82}"/>
              </a:ext>
            </a:extLst>
          </p:cNvPr>
          <p:cNvSpPr/>
          <p:nvPr/>
        </p:nvSpPr>
        <p:spPr>
          <a:xfrm>
            <a:off x="1734445" y="543896"/>
            <a:ext cx="5092988" cy="1860638"/>
          </a:xfrm>
          <a:custGeom>
            <a:avLst/>
            <a:gdLst/>
            <a:ahLst/>
            <a:cxnLst/>
            <a:rect l="l" t="t" r="r" b="b"/>
            <a:pathLst>
              <a:path w="5092988" h="1860638">
                <a:moveTo>
                  <a:pt x="0" y="0"/>
                </a:moveTo>
                <a:lnTo>
                  <a:pt x="5092989" y="0"/>
                </a:lnTo>
                <a:lnTo>
                  <a:pt x="5092989" y="1860639"/>
                </a:lnTo>
                <a:lnTo>
                  <a:pt x="0" y="18606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59095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in a colorful sweatshirt blowing bubbles&#10;&#10;Description automatically generated">
            <a:extLst>
              <a:ext uri="{FF2B5EF4-FFF2-40B4-BE49-F238E27FC236}">
                <a16:creationId xmlns:a16="http://schemas.microsoft.com/office/drawing/2014/main" id="{272B08D2-20C0-0340-62F6-2546AB719E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92" r="-2" b="5038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C9D19F-177E-9332-A271-74E62BEC1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US" dirty="0"/>
              <a:t>Objectives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49582-1CB4-07FE-C2B5-77C761CDF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By the end of this lesson, you will be able to: </a:t>
            </a:r>
            <a:br>
              <a:rPr lang="en-US" dirty="0"/>
            </a:br>
            <a:endParaRPr lang="en-US" dirty="0"/>
          </a:p>
          <a:p>
            <a:r>
              <a:rPr lang="en-US" dirty="0"/>
              <a:t>Understand the logic of the bubble sort algorithm</a:t>
            </a:r>
          </a:p>
          <a:p>
            <a:r>
              <a:rPr lang="en-US" dirty="0"/>
              <a:t>Implement a bubble sort in Python</a:t>
            </a:r>
          </a:p>
          <a:p>
            <a:r>
              <a:rPr lang="en-US" dirty="0"/>
              <a:t>Use the sort method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3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5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7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9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1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55404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F477D-B942-1C50-5EF9-BE4871BD6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Why Bubble Sort?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CF42D-C3AE-79C8-6557-2778B026E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It is an important algorithm in programming</a:t>
            </a:r>
          </a:p>
          <a:p>
            <a:r>
              <a:rPr lang="en-US" dirty="0"/>
              <a:t>You could see it show up on an employment test or interview</a:t>
            </a:r>
          </a:p>
          <a:p>
            <a:r>
              <a:rPr lang="en-US" dirty="0"/>
              <a:t>Understand how the sort() method works under the hood</a:t>
            </a:r>
          </a:p>
        </p:txBody>
      </p:sp>
      <p:pic>
        <p:nvPicPr>
          <p:cNvPr id="5" name="Picture 4" descr="A cartoon duck wearing glasses and a necklace&#10;&#10;Description automatically generated">
            <a:extLst>
              <a:ext uri="{FF2B5EF4-FFF2-40B4-BE49-F238E27FC236}">
                <a16:creationId xmlns:a16="http://schemas.microsoft.com/office/drawing/2014/main" id="{117A42BF-CB70-DA01-E7A2-5E22585792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2" r="461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70" name="Isosceles Triangle 51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5447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20431-04F3-591E-7186-B835C8D8C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24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Built-in method: sort()</a:t>
            </a:r>
          </a:p>
        </p:txBody>
      </p:sp>
      <p:sp>
        <p:nvSpPr>
          <p:cNvPr id="9" name="AutoShape 2" descr="index numbers for days of week 0-6">
            <a:extLst>
              <a:ext uri="{FF2B5EF4-FFF2-40B4-BE49-F238E27FC236}">
                <a16:creationId xmlns:a16="http://schemas.microsoft.com/office/drawing/2014/main" id="{9F9EA6B9-4B9D-BF5F-C39A-E1933ED0331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71675" y="2657475"/>
            <a:ext cx="8248650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EE5D-B64A-CBA2-C78C-96B1DBE60693}"/>
              </a:ext>
            </a:extLst>
          </p:cNvPr>
          <p:cNvSpPr txBox="1"/>
          <p:nvPr/>
        </p:nvSpPr>
        <p:spPr>
          <a:xfrm>
            <a:off x="507067" y="2780152"/>
            <a:ext cx="971325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numbers = [3, 1, 4, 1, 5, 9, 2]</a:t>
            </a:r>
          </a:p>
          <a:p>
            <a:r>
              <a:rPr lang="en-US" sz="2800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numbers.sort</a:t>
            </a:r>
            <a:r>
              <a:rPr lang="en-US" sz="28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8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print(numbers)  # Output: [1, 1, 2, 3, 4, 5, 9]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4A706-D05E-2739-6343-214C0F1C7FF8}"/>
              </a:ext>
            </a:extLst>
          </p:cNvPr>
          <p:cNvSpPr txBox="1"/>
          <p:nvPr/>
        </p:nvSpPr>
        <p:spPr>
          <a:xfrm>
            <a:off x="563910" y="5061137"/>
            <a:ext cx="6843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Sort() method – sorts the list in place, modifying the original list</a:t>
            </a:r>
          </a:p>
        </p:txBody>
      </p:sp>
      <p:pic>
        <p:nvPicPr>
          <p:cNvPr id="7" name="Picture 6" descr="A cartoon duck wearing a tie dye shirt and purple headphones and a computer on a table&#10;&#10;Description automatically generated">
            <a:extLst>
              <a:ext uri="{FF2B5EF4-FFF2-40B4-BE49-F238E27FC236}">
                <a16:creationId xmlns:a16="http://schemas.microsoft.com/office/drawing/2014/main" id="{C397ECEA-25A3-0EBF-8F19-BF4D9F94F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3944" y="-158055"/>
            <a:ext cx="2815530" cy="281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54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10750-71F2-D814-5F9D-2487BC8FF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Sorted() function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E647F8-E83E-E8C3-A8C0-78CF1A032112}"/>
              </a:ext>
            </a:extLst>
          </p:cNvPr>
          <p:cNvSpPr txBox="1"/>
          <p:nvPr/>
        </p:nvSpPr>
        <p:spPr>
          <a:xfrm>
            <a:off x="593009" y="1938867"/>
            <a:ext cx="9912879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numbers = [3, 1, 4, 1, 5, 9, 2]</a:t>
            </a:r>
          </a:p>
          <a:p>
            <a:r>
              <a:rPr lang="en-US" sz="2400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sorted_numbers</a:t>
            </a:r>
            <a:r>
              <a:rPr lang="en-US" sz="24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 = sorted(numbers)</a:t>
            </a:r>
          </a:p>
          <a:p>
            <a:r>
              <a:rPr lang="en-US" sz="24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lang="en-US" sz="2400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sorted_numbers</a:t>
            </a:r>
            <a:r>
              <a:rPr lang="en-US" sz="24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)  # Output: [1, 1, 2, 3, 4, 5, 9]</a:t>
            </a:r>
          </a:p>
          <a:p>
            <a:r>
              <a:rPr lang="en-US" sz="24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print(numbers)  # Original list remains unchanged</a:t>
            </a:r>
          </a:p>
          <a:p>
            <a:endParaRPr lang="en-US" sz="2400" dirty="0">
              <a:solidFill>
                <a:schemeClr val="bg2">
                  <a:lumMod val="10000"/>
                </a:schemeClr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bg2">
                  <a:lumMod val="10000"/>
                </a:schemeClr>
              </a:solidFill>
              <a:latin typeface="Consolas" panose="020B0609020204030204" pitchFamily="49" charset="0"/>
            </a:endParaRPr>
          </a:p>
          <a:p>
            <a:endParaRPr lang="en-US" sz="2400" dirty="0">
              <a:solidFill>
                <a:schemeClr val="bg2">
                  <a:lumMod val="1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The sorted() function is used to copy the list, sort</a:t>
            </a:r>
            <a:br>
              <a:rPr lang="en-US" sz="2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it, and store the sorted list in a new variable. 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cxnSp>
        <p:nvCxnSpPr>
          <p:cNvPr id="10" name="Straight Connector 12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4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26356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743DD-C6B9-A57E-E54F-6F0B42BD3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9976"/>
            <a:ext cx="8596668" cy="627529"/>
          </a:xfrm>
        </p:spPr>
        <p:txBody>
          <a:bodyPr>
            <a:normAutofit fontScale="90000"/>
          </a:bodyPr>
          <a:lstStyle/>
          <a:p>
            <a:pPr algn="l"/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Bubble Sort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DFB91-DF43-09E1-F50E-C8B1441A0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887505"/>
            <a:ext cx="10169960" cy="571051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# Initialize a list of numbers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numbers = [8, 6, 7, 6, 5, 3, 0, 9]</a:t>
            </a:r>
          </a:p>
          <a:p>
            <a:pPr marL="0" indent="0">
              <a:buNone/>
            </a:pPr>
            <a:b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# Flag to track if a swap has occurred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swapped = True</a:t>
            </a:r>
          </a:p>
          <a:p>
            <a:pPr marL="0" indent="0">
              <a:buNone/>
            </a:pPr>
            <a:b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# Continue looping until no swaps occur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while swapped: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swapped = False  # Reset the flag at the start of each iteration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for </a:t>
            </a:r>
            <a:r>
              <a:rPr lang="en-US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 in range(</a:t>
            </a:r>
            <a:r>
              <a:rPr lang="en-US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(numbers) - 1):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    # Compare adjacent elements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    if numbers[</a:t>
            </a:r>
            <a:r>
              <a:rPr lang="en-US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] &gt; numbers[</a:t>
            </a:r>
            <a:r>
              <a:rPr lang="en-US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 + 1]: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        swapped = True  # A swap is needed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        # Swap the elements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        numbers[</a:t>
            </a:r>
            <a:r>
              <a:rPr lang="en-US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], numbers[</a:t>
            </a:r>
            <a:r>
              <a:rPr lang="en-US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 + 1] = numbers[</a:t>
            </a:r>
            <a:r>
              <a:rPr lang="en-US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 + 1], numbers[</a:t>
            </a:r>
            <a:r>
              <a:rPr lang="en-US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b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# Print the sorted list</a:t>
            </a:r>
          </a:p>
          <a:p>
            <a:pPr marL="0" indent="0">
              <a:buNone/>
            </a:pPr>
            <a:r>
              <a:rPr lang="en-US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print(numbers)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16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16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BDBFCD-D866-76B4-4991-985B27E6A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55" y="1261331"/>
            <a:ext cx="3497565" cy="30026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0" i="0" kern="1200" dirty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Flowchart</a:t>
            </a:r>
          </a:p>
        </p:txBody>
      </p:sp>
      <p:sp>
        <p:nvSpPr>
          <p:cNvPr id="35" name="Isosceles Triangle 28">
            <a:extLst>
              <a:ext uri="{FF2B5EF4-FFF2-40B4-BE49-F238E27FC236}">
                <a16:creationId xmlns:a16="http://schemas.microsoft.com/office/drawing/2014/main" id="{AA330523-F25B-4007-B3E5-ABB5637D1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DD9FD5-0406-7B1B-FE54-77D213A96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530" y="137625"/>
            <a:ext cx="3497566" cy="644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852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DBFCD-D866-76B4-4991-985B27E6A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4" y="396104"/>
            <a:ext cx="6440642" cy="1320800"/>
          </a:xfrm>
        </p:spPr>
        <p:txBody>
          <a:bodyPr>
            <a:normAutofit/>
          </a:bodyPr>
          <a:lstStyle/>
          <a:p>
            <a:pPr algn="l"/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Bubble sort with names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888172-595F-B740-B2F4-646EF4F128CB}"/>
              </a:ext>
            </a:extLst>
          </p:cNvPr>
          <p:cNvSpPr txBox="1"/>
          <p:nvPr/>
        </p:nvSpPr>
        <p:spPr>
          <a:xfrm>
            <a:off x="1452282" y="1382360"/>
            <a:ext cx="9002556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names = ["Bob", "Carol", "Ted", "Alice", "Anna"]</a:t>
            </a:r>
            <a:b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swapped = True # flag</a:t>
            </a:r>
            <a:b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</a:br>
            <a:endParaRPr lang="en-US" sz="2000" b="0" dirty="0">
              <a:solidFill>
                <a:schemeClr val="bg2">
                  <a:lumMod val="10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while swapped:</a:t>
            </a:r>
          </a:p>
          <a:p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swapped = False  # Reset the flag</a:t>
            </a:r>
          </a:p>
          <a:p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for </a:t>
            </a:r>
            <a:r>
              <a:rPr lang="en-US" sz="2000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 in range(</a:t>
            </a:r>
            <a:r>
              <a:rPr lang="en-US" sz="2000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(names) - 1):</a:t>
            </a:r>
          </a:p>
          <a:p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    # Compare adjacent elements</a:t>
            </a:r>
          </a:p>
          <a:p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    if names[</a:t>
            </a:r>
            <a:r>
              <a:rPr lang="en-US" sz="2000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] &gt; names[</a:t>
            </a:r>
            <a:r>
              <a:rPr lang="en-US" sz="2000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 + 1]:</a:t>
            </a:r>
          </a:p>
          <a:p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        swapped = True  # need swap</a:t>
            </a:r>
          </a:p>
          <a:p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        # Swap the elements</a:t>
            </a:r>
          </a:p>
          <a:p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            names[</a:t>
            </a:r>
            <a:r>
              <a:rPr lang="en-US" sz="2000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], names[</a:t>
            </a:r>
            <a:r>
              <a:rPr lang="en-US" sz="2000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 + 1] = names[</a:t>
            </a:r>
            <a:r>
              <a:rPr lang="en-US" sz="2000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 + 1], names[</a:t>
            </a:r>
            <a:r>
              <a:rPr lang="en-US" sz="2000" b="0" dirty="0" err="1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b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chemeClr val="bg2">
                    <a:lumMod val="10000"/>
                  </a:schemeClr>
                </a:solidFill>
                <a:effectLst/>
                <a:latin typeface="Consolas" panose="020B0609020204030204" pitchFamily="49" charset="0"/>
              </a:rPr>
              <a:t>print(names)</a:t>
            </a:r>
          </a:p>
        </p:txBody>
      </p:sp>
    </p:spTree>
    <p:extLst>
      <p:ext uri="{BB962C8B-B14F-4D97-AF65-F5344CB8AC3E}">
        <p14:creationId xmlns:p14="http://schemas.microsoft.com/office/powerpoint/2010/main" val="254831130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2">
      <a:dk1>
        <a:srgbClr val="4B3190"/>
      </a:dk1>
      <a:lt1>
        <a:sysClr val="window" lastClr="FFFFFF"/>
      </a:lt1>
      <a:dk2>
        <a:srgbClr val="AF282E"/>
      </a:dk2>
      <a:lt2>
        <a:srgbClr val="EBEBEB"/>
      </a:lt2>
      <a:accent1>
        <a:srgbClr val="4B3190"/>
      </a:accent1>
      <a:accent2>
        <a:srgbClr val="FDBB30"/>
      </a:accent2>
      <a:accent3>
        <a:srgbClr val="00B0C7"/>
      </a:accent3>
      <a:accent4>
        <a:srgbClr val="74B843"/>
      </a:accent4>
      <a:accent5>
        <a:srgbClr val="82F0FF"/>
      </a:accent5>
      <a:accent6>
        <a:srgbClr val="8A71CE"/>
      </a:accent6>
      <a:hlink>
        <a:srgbClr val="00B0C7"/>
      </a:hlink>
      <a:folHlink>
        <a:srgbClr val="89A1B4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229</TotalTime>
  <Words>475</Words>
  <Application>Microsoft Office PowerPoint</Application>
  <PresentationFormat>Widescreen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Consolas</vt:lpstr>
      <vt:lpstr>Lato Extended</vt:lpstr>
      <vt:lpstr>Trebuchet MS</vt:lpstr>
      <vt:lpstr>Wingdings 3</vt:lpstr>
      <vt:lpstr>Facet</vt:lpstr>
      <vt:lpstr>PE 1 3.5 Bubble Sort</vt:lpstr>
      <vt:lpstr>Objectives </vt:lpstr>
      <vt:lpstr>Why Bubble Sort? </vt:lpstr>
      <vt:lpstr>Built-in method: sort()</vt:lpstr>
      <vt:lpstr>Sorted() function</vt:lpstr>
      <vt:lpstr>Bubble Sort Algorithm</vt:lpstr>
      <vt:lpstr>Flowchart</vt:lpstr>
      <vt:lpstr>Bubble sort with names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Comments</dc:title>
  <dc:creator>Meri Kasprak</dc:creator>
  <cp:lastModifiedBy>Meri Kasprak</cp:lastModifiedBy>
  <cp:revision>5</cp:revision>
  <dcterms:created xsi:type="dcterms:W3CDTF">2023-10-29T22:11:05Z</dcterms:created>
  <dcterms:modified xsi:type="dcterms:W3CDTF">2024-02-10T19:23:14Z</dcterms:modified>
</cp:coreProperties>
</file>

<file path=docProps/thumbnail.jpeg>
</file>